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7"/>
  </p:notesMasterIdLst>
  <p:sldIdLst>
    <p:sldId id="268" r:id="rId2"/>
    <p:sldId id="275" r:id="rId3"/>
    <p:sldId id="279" r:id="rId4"/>
    <p:sldId id="280" r:id="rId5"/>
    <p:sldId id="281" r:id="rId6"/>
    <p:sldId id="282" r:id="rId7"/>
    <p:sldId id="258" r:id="rId8"/>
    <p:sldId id="266" r:id="rId9"/>
    <p:sldId id="259" r:id="rId10"/>
    <p:sldId id="270" r:id="rId11"/>
    <p:sldId id="276" r:id="rId12"/>
    <p:sldId id="274" r:id="rId13"/>
    <p:sldId id="260" r:id="rId14"/>
    <p:sldId id="264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FFCC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11" autoAdjust="0"/>
    <p:restoredTop sz="94721" autoAdjust="0"/>
  </p:normalViewPr>
  <p:slideViewPr>
    <p:cSldViewPr>
      <p:cViewPr>
        <p:scale>
          <a:sx n="78" d="100"/>
          <a:sy n="78" d="100"/>
        </p:scale>
        <p:origin x="-3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E2A56B-436A-4E16-A98F-D6E4C7B55E5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481E76-D9E1-4C9F-81FC-0C975D03D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4F9C7-0B1F-46AE-ADFF-65C2F06DB45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4F9C7-0B1F-46AE-ADFF-65C2F06DB45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1EB44-EE7F-45BE-B190-EFC6638E8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7215-7C62-49D6-9BD0-57BE4B001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AF5C-A33E-4672-874A-9D89506B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DE1B-59CF-43E4-84F5-4E74DE2B1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A1A1-F258-4FC8-8977-F9C38B00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1400-04EB-4308-AB4A-2BBA1F245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4B68-F0B6-44F3-B003-4D88D1C4E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0E72-A47B-4449-B0F9-A033DF5A0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651F-F560-4C49-8AAD-F8C441865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3EB8-0A6F-46EC-8E26-5B3228825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7442-E474-4EFC-868C-C053A1A16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158A21F-756A-4765-ABF9-C591425FD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642938"/>
            <a:ext cx="8215312" cy="70480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ЕСТЕСТВЕННОНАУЧНОЕ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ОТДЕЛЕНИЕ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Углубленное изучение предметов естественнонаучного цикла:</a:t>
            </a:r>
          </a:p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биологический профиль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химический профиль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Обучение на отделении для тех, кто в будущем связывает свою карьеру с профессией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врача, биолога, эколога, психолога, химика</a:t>
            </a:r>
          </a:p>
          <a:p>
            <a:pPr algn="ctr">
              <a:defRPr/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3600" b="1" dirty="0">
              <a:solidFill>
                <a:srgbClr val="FF6600"/>
              </a:solidFill>
            </a:endParaRPr>
          </a:p>
          <a:p>
            <a:pPr algn="ctr"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571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уроках биологии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3" name="Picture 3" descr="D:\Моя папка мои документы\Мои рисунки\фото вопиловская и Пичугина\Изображение 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0" y="325755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D:\Моя папка мои документы\Мои рисунки\фото вопиловская и Пичугина\Изображение 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75" y="12930188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C0801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500188"/>
            <a:ext cx="41052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Моя папка мои документы\Мои рисунки\фото\CIMG1300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643438" y="1428736"/>
            <a:ext cx="4023793" cy="3017845"/>
          </a:xfrm>
          <a:noFill/>
        </p:spPr>
      </p:pic>
      <p:pic>
        <p:nvPicPr>
          <p:cNvPr id="2051" name="Picture 3" descr="J:\Профиль\профиль\P11503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857628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571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уроках основы медицинских знаний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3" name="Picture 3" descr="D:\Моя папка мои документы\Мои рисунки\фото вопиловская и Пичугина\Изображение 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0" y="325755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D:\Моя папка мои документы\Мои рисунки\фото вопиловская и Пичугина\Изображение 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75" y="12930188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28802"/>
            <a:ext cx="307183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J:\Профиль\профиль\_SCN1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571612"/>
            <a:ext cx="4024342" cy="3018256"/>
          </a:xfrm>
          <a:prstGeom prst="rect">
            <a:avLst/>
          </a:prstGeom>
          <a:noFill/>
        </p:spPr>
      </p:pic>
      <p:pic>
        <p:nvPicPr>
          <p:cNvPr id="10" name="Picture 3" descr="F:\Профиль\ОМЗ Электив и уроки фото\DSCN015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57577"/>
            <a:ext cx="3951657" cy="3029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6429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уроках химии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3" descr="C:\Documents and Settings\Администратор\Рабочий стол\PB02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348773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Documents and Settings\Администратор\Рабочий стол\PB020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85875"/>
            <a:ext cx="35115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Documents and Settings\Администратор\Рабочий стол\CIMG1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78618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Экскурсии</a:t>
            </a:r>
          </a:p>
        </p:txBody>
      </p:sp>
      <p:pic>
        <p:nvPicPr>
          <p:cNvPr id="19459" name="Picture 4" descr="S50003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" contrast="2000"/>
          </a:blip>
          <a:srcRect/>
          <a:stretch>
            <a:fillRect/>
          </a:stretch>
        </p:blipFill>
        <p:spPr>
          <a:xfrm>
            <a:off x="357188" y="1357313"/>
            <a:ext cx="3625850" cy="2714625"/>
          </a:xfrm>
          <a:noFill/>
        </p:spPr>
      </p:pic>
      <p:pic>
        <p:nvPicPr>
          <p:cNvPr id="19460" name="Picture 4" descr="PB160005"/>
          <p:cNvPicPr>
            <a:picLocks noChangeAspect="1" noChangeArrowheads="1"/>
          </p:cNvPicPr>
          <p:nvPr/>
        </p:nvPicPr>
        <p:blipFill>
          <a:blip r:embed="rId3">
            <a:lum bright="2000" contrast="2000"/>
          </a:blip>
          <a:srcRect t="166"/>
          <a:stretch>
            <a:fillRect/>
          </a:stretch>
        </p:blipFill>
        <p:spPr bwMode="auto">
          <a:xfrm>
            <a:off x="4429125" y="1357313"/>
            <a:ext cx="364013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P10707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14813"/>
            <a:ext cx="41671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:\Documents and Settings\Администратор\Рабочий стол\P12401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642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География поступления в  вузы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1214422"/>
            <a:ext cx="6202362" cy="535785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МГУ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(Москва)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НГУ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(Новосибирск)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ТГУ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(Томск)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СФУ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(Красноярск)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СГМУ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(Томск)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ТПУ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(Томск)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НГМА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(Новосибирск)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АГМУ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(Барнаул)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(Барнаул)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КГМУ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(Кемерово)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АГТУ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(Барнаул)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НГТУ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(Новосибирск)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НГСХА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(Новосибирск)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АГАУ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(Барнаул)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НГАУ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(Новосибирск)…</a:t>
            </a:r>
            <a:r>
              <a:rPr lang="ru-RU" sz="2000" dirty="0" smtClean="0"/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9225" y="5878513"/>
            <a:ext cx="307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571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Учителя кафедры естествознания, осуществляющие профильное обучение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501063" cy="46450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Трофимова Наталья Федоровна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учитель биологии высшей квалификационной категории</a:t>
            </a:r>
          </a:p>
          <a:p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Вопиловская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Раиса Ивановна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учитель биологии высшей квалификационной категории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Докучаева Марина Викторовна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учитель химии высшей квалификационной категории</a:t>
            </a:r>
          </a:p>
          <a:p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Кисельман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Альбина Александровна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учитель химии высшей квалификационной категории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Луговая Галина Петровна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учитель химии высшей квалификационной категории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34412" cy="5222875"/>
          </a:xfrm>
        </p:spPr>
        <p:txBody>
          <a:bodyPr>
            <a:normAutofit/>
          </a:bodyPr>
          <a:lstStyle/>
          <a:p>
            <a:pPr lvl="1" fontAlgn="auto">
              <a:spcAft>
                <a:spcPts val="0"/>
              </a:spcAft>
              <a:buNone/>
              <a:defRPr/>
            </a:pPr>
            <a:endParaRPr lang="ru-RU" sz="3200" b="1" dirty="0" smtClean="0">
              <a:latin typeface="+mj-lt"/>
            </a:endParaRP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Международная  организация ЮНЕСКО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весь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XXI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век объявила веком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молекулярной биологии и биотехнологии.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«Будущее человеческой цивилизации зависит не столько от достижений в области физики, математики, информатики,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как от биологического здоровья человека»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82296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Учебный </a:t>
            </a:r>
            <a:r>
              <a:rPr lang="ru-RU" sz="3200" b="1" dirty="0" smtClean="0">
                <a:solidFill>
                  <a:srgbClr val="FF0000"/>
                </a:solidFill>
              </a:rPr>
              <a:t>план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1  курс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751" y="1857364"/>
            <a:ext cx="7215216" cy="471490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Химия                             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Биология                        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Химический практикум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Биология животных               2 часа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82296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Учебный </a:t>
            </a:r>
            <a:r>
              <a:rPr lang="ru-RU" sz="3200" b="1" dirty="0" smtClean="0">
                <a:solidFill>
                  <a:srgbClr val="FF0000"/>
                </a:solidFill>
              </a:rPr>
              <a:t>план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2  курс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751" y="1857364"/>
            <a:ext cx="7215216" cy="471490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Химия                             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Биология                        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Химический практикум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Биология растений                2 часа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82296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Учебный </a:t>
            </a:r>
            <a:r>
              <a:rPr lang="ru-RU" sz="3200" b="1" dirty="0" smtClean="0">
                <a:solidFill>
                  <a:srgbClr val="FF0000"/>
                </a:solidFill>
              </a:rPr>
              <a:t>план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3  курс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072472" cy="471490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Химия                                              3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Биология                                         3 часа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Химический практикум                 3 часа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Химия высокомолекулярных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соединений                                    1 час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Систематика растений         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Основы медицинских знаний      2 часа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82296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Учебный </a:t>
            </a:r>
            <a:r>
              <a:rPr lang="ru-RU" sz="3200" b="1" dirty="0" smtClean="0">
                <a:solidFill>
                  <a:srgbClr val="FF0000"/>
                </a:solidFill>
              </a:rPr>
              <a:t>план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4  курс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072472" cy="471490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Химия                                              3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Биология                                         3 часа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Химический практикум                 3 часа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Химия природных и биологически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активных веществ                         1 час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Физиология человека                   2 часа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Биологический практикум            2 часа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6429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Участие в предметных конкурсах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14422"/>
            <a:ext cx="8435975" cy="50434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Всероссийская предметная олимпиада школьников по биологии, экологии  и химии;</a:t>
            </a:r>
          </a:p>
          <a:p>
            <a:pPr>
              <a:buFont typeface="Georgia" pitchFamily="18" charset="0"/>
              <a:buNone/>
            </a:pPr>
            <a:r>
              <a:rPr lang="ru-RU" b="1" dirty="0" smtClean="0"/>
              <a:t>     </a:t>
            </a:r>
            <a:r>
              <a:rPr lang="ru-RU" sz="2000" b="1" dirty="0" smtClean="0">
                <a:solidFill>
                  <a:srgbClr val="FF6600"/>
                </a:solidFill>
              </a:rPr>
              <a:t>-ежегодно победители и призеры регионального этапа</a:t>
            </a:r>
          </a:p>
          <a:p>
            <a:pPr>
              <a:buNone/>
            </a:pPr>
            <a:r>
              <a:rPr lang="en-US" b="1" dirty="0" smtClean="0">
                <a:solidFill>
                  <a:srgbClr val="FF6600"/>
                </a:solidFill>
              </a:rPr>
              <a:t>  </a:t>
            </a:r>
            <a:r>
              <a:rPr lang="ru-RU" b="1" dirty="0" smtClean="0">
                <a:solidFill>
                  <a:srgbClr val="FF6600"/>
                </a:solidFill>
              </a:rPr>
              <a:t>  </a:t>
            </a:r>
            <a:r>
              <a:rPr lang="ru-RU" sz="2000" b="1" dirty="0" smtClean="0">
                <a:solidFill>
                  <a:srgbClr val="FF6600"/>
                </a:solidFill>
              </a:rPr>
              <a:t>- участники и призеры заключительного этапа олимпиады по         биологии</a:t>
            </a:r>
            <a:endParaRPr lang="ru-RU" sz="2000" b="1" i="1" dirty="0" smtClean="0">
              <a:solidFill>
                <a:srgbClr val="FF660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Краевые, региональные, всероссийские международные  конкурсы и олимпиады по биологии, экологии, химии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ru-RU" sz="2000" b="1" dirty="0" smtClean="0">
                <a:solidFill>
                  <a:srgbClr val="FF6600"/>
                </a:solidFill>
              </a:rPr>
              <a:t>- победители, призеры и лауреаты конкурсов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5363" name="Picture 4" descr="Романенко Ден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14398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Абаимова маша свидетеоь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14313"/>
            <a:ext cx="21113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Валя Бур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60350"/>
            <a:ext cx="22145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Гудкова биология Всесибирская межвузовск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0"/>
            <a:ext cx="1341437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Диплом мой с выстав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92932">
            <a:off x="411163" y="1516063"/>
            <a:ext cx="16573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Диплом Носенко Макси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1214438"/>
            <a:ext cx="158273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Диплом команда биология Эйдос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1071563"/>
            <a:ext cx="1517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Диплом Галя Варакин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88" y="1428750"/>
            <a:ext cx="14605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Дольский Эйдос биологи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25" y="0"/>
            <a:ext cx="14779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4" descr="Дольский экология эйдос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38" y="928688"/>
            <a:ext cx="14160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 descr="Филиппова Воробьевы Горы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404813"/>
            <a:ext cx="1447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Филиппова биология Всесибирская межвузовская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80867">
            <a:off x="7615238" y="1601788"/>
            <a:ext cx="13763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8" descr="ждано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337814">
            <a:off x="238125" y="3025775"/>
            <a:ext cx="14874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9" descr="Конева свидет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85938" y="2643188"/>
            <a:ext cx="1630362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20" descr="Носенко Максим 10 класс край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14688" y="2714625"/>
            <a:ext cx="15065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1" descr="Носенко Максим 10 класс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29500" y="2857500"/>
            <a:ext cx="15113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2" descr="Носенко Максим Всероссийская олимпиада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3071813"/>
            <a:ext cx="15303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3" descr="Фамиль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57875" y="2357438"/>
            <a:ext cx="16383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6" descr="Эйдос биология команда 5 класс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640903">
            <a:off x="3825875" y="3906838"/>
            <a:ext cx="150018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7" descr="новый-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778693">
            <a:off x="6715125" y="3568700"/>
            <a:ext cx="14795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9" descr="Медаль Зязин Егор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2063" y="4357688"/>
            <a:ext cx="9842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30" descr="Медаль Дольский Александр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805479">
            <a:off x="5734050" y="4799013"/>
            <a:ext cx="134143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7" descr="D:\Моя папка мои документы\Дипломы\2010-2011\Биологический марафон 2011 (краевой)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7188" y="4500563"/>
            <a:ext cx="150018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8" descr="D:\Моя папка мои документы\Дипломы\2010-2011\Носенко Максим Диплом от Фурсенко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143125" y="4357688"/>
            <a:ext cx="15716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9" descr="D:\Моя папка мои документы\Дипломы участников олимпиад\2010-2011\VII Международная олимпиада по основам наук, 2010-2011\Медаль Щетинтна 1.jpg"/>
          <p:cNvPicPr>
            <a:picLocks noChangeAspect="1" noChangeArrowheads="1"/>
          </p:cNvPicPr>
          <p:nvPr/>
        </p:nvPicPr>
        <p:blipFill>
          <a:blip r:embed="rId26"/>
          <a:srcRect l="62791" t="15814" r="11629" b="36745"/>
          <a:stretch>
            <a:fillRect/>
          </a:stretch>
        </p:blipFill>
        <p:spPr bwMode="auto">
          <a:xfrm>
            <a:off x="5286375" y="5857875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30" descr="D:\Моя папка мои документы\Дипломы участников олимпиад\2011-2012\Колосок грамоты\2012-03-27 00-08-18_0001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 rot="-4608526">
            <a:off x="3637756" y="5269707"/>
            <a:ext cx="1730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9" descr="D:\Моя папка мои документы\Дипломы участников олимпиад\2010-2011\VII Международная олимпиада по основам наук, 2010-2011\Медаль Щетинтна 1.jpg"/>
          <p:cNvPicPr>
            <a:picLocks noChangeAspect="1" noChangeArrowheads="1"/>
          </p:cNvPicPr>
          <p:nvPr/>
        </p:nvPicPr>
        <p:blipFill>
          <a:blip r:embed="rId26"/>
          <a:srcRect l="62791" t="15814" r="11629" b="36745"/>
          <a:stretch>
            <a:fillRect/>
          </a:stretch>
        </p:blipFill>
        <p:spPr bwMode="auto">
          <a:xfrm>
            <a:off x="6143625" y="5857875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1" descr="D:\Моя папка мои документы\Дипломы участников олимпиад\2011-2012\Интеллект-экспресс Кашабо.jpg"/>
          <p:cNvPicPr>
            <a:picLocks noChangeAspect="1" noChangeArrowheads="1"/>
          </p:cNvPicPr>
          <p:nvPr/>
        </p:nvPicPr>
        <p:blipFill>
          <a:blip r:embed="rId28"/>
          <a:srcRect l="2107" t="571" r="1167"/>
          <a:stretch>
            <a:fillRect/>
          </a:stretch>
        </p:blipFill>
        <p:spPr bwMode="auto">
          <a:xfrm>
            <a:off x="7429500" y="4500563"/>
            <a:ext cx="14287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229600" cy="5000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уроках биологии</a:t>
            </a:r>
          </a:p>
        </p:txBody>
      </p:sp>
      <p:pic>
        <p:nvPicPr>
          <p:cNvPr id="16387" name="Picture 4" descr="CIMG1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"/>
          </a:blip>
          <a:srcRect/>
          <a:stretch>
            <a:fillRect/>
          </a:stretch>
        </p:blipFill>
        <p:spPr>
          <a:xfrm>
            <a:off x="142875" y="1643063"/>
            <a:ext cx="3836988" cy="2878137"/>
          </a:xfrm>
          <a:noFill/>
        </p:spPr>
      </p:pic>
      <p:pic>
        <p:nvPicPr>
          <p:cNvPr id="16388" name="Picture 4" descr="CIMG2656"/>
          <p:cNvPicPr>
            <a:picLocks noChangeAspect="1" noChangeArrowheads="1"/>
          </p:cNvPicPr>
          <p:nvPr/>
        </p:nvPicPr>
        <p:blipFill>
          <a:blip r:embed="rId3">
            <a:lum bright="2000"/>
          </a:blip>
          <a:srcRect/>
          <a:stretch>
            <a:fillRect/>
          </a:stretch>
        </p:blipFill>
        <p:spPr bwMode="auto">
          <a:xfrm>
            <a:off x="4214813" y="1357313"/>
            <a:ext cx="47148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IMG1036"/>
          <p:cNvPicPr>
            <a:picLocks noChangeAspect="1" noChangeArrowheads="1"/>
          </p:cNvPicPr>
          <p:nvPr/>
        </p:nvPicPr>
        <p:blipFill>
          <a:blip r:embed="rId4">
            <a:lum bright="2000" contrast="2000"/>
          </a:blip>
          <a:srcRect/>
          <a:stretch>
            <a:fillRect/>
          </a:stretch>
        </p:blipFill>
        <p:spPr bwMode="auto">
          <a:xfrm>
            <a:off x="2928938" y="3786188"/>
            <a:ext cx="371475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558</TotalTime>
  <Words>316</Words>
  <Application>Microsoft PowerPoint</Application>
  <PresentationFormat>Экран (4:3)</PresentationFormat>
  <Paragraphs>85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Учебный план  1  курс </vt:lpstr>
      <vt:lpstr>Учебный план  2  курс </vt:lpstr>
      <vt:lpstr>Учебный план  3  курс </vt:lpstr>
      <vt:lpstr>Учебный план  4  курс </vt:lpstr>
      <vt:lpstr>Участие в предметных конкурсах</vt:lpstr>
      <vt:lpstr>Слайд 8</vt:lpstr>
      <vt:lpstr>На уроках биологии</vt:lpstr>
      <vt:lpstr>На уроках биологии</vt:lpstr>
      <vt:lpstr>На уроках основы медицинских знаний</vt:lpstr>
      <vt:lpstr>На уроках химии</vt:lpstr>
      <vt:lpstr>Экскурсии</vt:lpstr>
      <vt:lpstr>География поступления в  вузы</vt:lpstr>
      <vt:lpstr>Учителя кафедры естествознания, осуществляющие профильное обучение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ЕСТЕСТВЕННОНАУЧНОЕ ОТДЕЛЕНИЕ</dc:title>
  <dc:creator>User</dc:creator>
  <cp:lastModifiedBy>SamLab.ws</cp:lastModifiedBy>
  <cp:revision>66</cp:revision>
  <dcterms:created xsi:type="dcterms:W3CDTF">2008-04-24T10:18:49Z</dcterms:created>
  <dcterms:modified xsi:type="dcterms:W3CDTF">2015-04-15T15:26:43Z</dcterms:modified>
</cp:coreProperties>
</file>