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8513"/>
            <a:ext cx="2734221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05150"/>
            <a:ext cx="2232248" cy="8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7647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Период обучения в 7 классе -время определения в выборе профиля  обучения…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ГУМАНИТАРНОЕ ОТДЕЛЕНИЕ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Социально-гуманитарный профиль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История </a:t>
            </a:r>
            <a:r>
              <a:rPr lang="ru-RU" dirty="0" smtClean="0"/>
              <a:t>языка                           </a:t>
            </a:r>
            <a:r>
              <a:rPr lang="ru-RU" dirty="0" smtClean="0"/>
              <a:t>1 </a:t>
            </a:r>
          </a:p>
          <a:p>
            <a:r>
              <a:rPr lang="ru-RU" dirty="0" smtClean="0"/>
              <a:t>Риторика             </a:t>
            </a:r>
            <a:r>
              <a:rPr lang="ru-RU" dirty="0" smtClean="0"/>
              <a:t>                        </a:t>
            </a:r>
            <a:r>
              <a:rPr lang="ru-RU" dirty="0" smtClean="0"/>
              <a:t>1 </a:t>
            </a:r>
          </a:p>
          <a:p>
            <a:r>
              <a:rPr lang="ru-RU" dirty="0" smtClean="0"/>
              <a:t>Право                                           </a:t>
            </a:r>
            <a:r>
              <a:rPr lang="ru-RU" dirty="0" smtClean="0"/>
              <a:t>1</a:t>
            </a:r>
          </a:p>
          <a:p>
            <a:r>
              <a:rPr lang="ru-RU" dirty="0" smtClean="0"/>
              <a:t> История Алтайского края      </a:t>
            </a:r>
            <a:r>
              <a:rPr lang="ru-RU" dirty="0" smtClean="0"/>
              <a:t>  </a:t>
            </a:r>
            <a:r>
              <a:rPr lang="ru-RU" dirty="0" smtClean="0"/>
              <a:t>1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276" y="4581128"/>
            <a:ext cx="2335116" cy="172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2025013" cy="15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ec4454ae33afcd4748437740292f4e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93096"/>
            <a:ext cx="1512168" cy="178133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Сделай правильный выбор!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78" y="2852936"/>
            <a:ext cx="6765749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3861047"/>
            <a:ext cx="3528392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7"/>
            <a:ext cx="3600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36581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05282"/>
            <a:ext cx="4365104" cy="21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Физико-математическое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отделение</a:t>
            </a:r>
            <a:endParaRPr lang="ru-RU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Физико-математический профиль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Социально-экономический профиль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Информационно-технологический профиль 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Физико-математический профиль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1"/>
            <a:ext cx="8229600" cy="273630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Математика (углубленный курс)                7    Практикум </a:t>
            </a:r>
            <a:r>
              <a:rPr lang="ru-RU" dirty="0" smtClean="0"/>
              <a:t>решения задач по физике   </a:t>
            </a:r>
            <a:r>
              <a:rPr lang="ru-RU" dirty="0" smtClean="0"/>
              <a:t>     </a:t>
            </a:r>
            <a:r>
              <a:rPr lang="ru-RU" dirty="0" smtClean="0"/>
              <a:t>2 </a:t>
            </a:r>
          </a:p>
          <a:p>
            <a:pPr>
              <a:buNone/>
            </a:pPr>
            <a:r>
              <a:rPr lang="ru-RU" dirty="0" smtClean="0"/>
              <a:t>    Основы программирования                    </a:t>
            </a:r>
            <a:r>
              <a:rPr lang="ru-RU" dirty="0" smtClean="0"/>
              <a:t>      </a:t>
            </a:r>
            <a:r>
              <a:rPr lang="ru-RU" dirty="0" smtClean="0"/>
              <a:t>1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77072"/>
            <a:ext cx="3489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Y:\photo\photo2014-2015\Математические бои\IMG_6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240360" cy="22677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Социально-экономический профиль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3285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Математика (углубленный курс)                7 Экономика                                                  </a:t>
            </a:r>
            <a:r>
              <a:rPr lang="ru-RU" dirty="0" smtClean="0"/>
              <a:t>    </a:t>
            </a:r>
            <a:r>
              <a:rPr lang="ru-RU" dirty="0" smtClean="0"/>
              <a:t>2 </a:t>
            </a:r>
          </a:p>
          <a:p>
            <a:pPr>
              <a:buNone/>
            </a:pPr>
            <a:r>
              <a:rPr lang="ru-RU" dirty="0" smtClean="0"/>
              <a:t>    Право                                                         </a:t>
            </a:r>
            <a:r>
              <a:rPr lang="ru-RU" dirty="0" smtClean="0"/>
              <a:t>     </a:t>
            </a:r>
            <a:r>
              <a:rPr lang="ru-RU" dirty="0" smtClean="0"/>
              <a:t>1 </a:t>
            </a:r>
            <a:endParaRPr lang="ru-RU" dirty="0"/>
          </a:p>
        </p:txBody>
      </p:sp>
      <p:pic>
        <p:nvPicPr>
          <p:cNvPr id="8194" name="Picture 2" descr="C:\Users\user\Documents\Потапов Н.Н\Сибириада 2013\Фото Шаг\IMG_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5" y="4005064"/>
            <a:ext cx="2592288" cy="1944216"/>
          </a:xfrm>
          <a:prstGeom prst="rect">
            <a:avLst/>
          </a:prstGeom>
          <a:noFill/>
        </p:spPr>
      </p:pic>
      <p:pic>
        <p:nvPicPr>
          <p:cNvPr id="8195" name="Picture 3" descr="C:\Users\user\Documents\Потапов Н.Н\Сибириада 2013\Фото Шаг\IMG_2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2976331" cy="2232248"/>
          </a:xfrm>
          <a:prstGeom prst="rect">
            <a:avLst/>
          </a:prstGeom>
          <a:noFill/>
        </p:spPr>
      </p:pic>
      <p:pic>
        <p:nvPicPr>
          <p:cNvPr id="8196" name="Picture 4" descr="C:\Users\user\Documents\Потапов Н.Н\Сибириада 2013\Фото Шаг\IMG_2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Информационно-технологический профиль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Математика </a:t>
            </a:r>
            <a:r>
              <a:rPr lang="ru-RU" dirty="0" smtClean="0"/>
              <a:t>(углубленный курс)          </a:t>
            </a:r>
            <a:r>
              <a:rPr lang="ru-RU" dirty="0" smtClean="0"/>
              <a:t>   </a:t>
            </a:r>
            <a:r>
              <a:rPr lang="ru-RU" dirty="0" smtClean="0"/>
              <a:t>7  </a:t>
            </a:r>
            <a:r>
              <a:rPr lang="ru-RU" dirty="0" smtClean="0"/>
              <a:t>      </a:t>
            </a:r>
            <a:r>
              <a:rPr lang="ru-RU" dirty="0" smtClean="0"/>
              <a:t>Основы программирования                       2</a:t>
            </a:r>
          </a:p>
          <a:p>
            <a:pPr>
              <a:buNone/>
            </a:pPr>
            <a:r>
              <a:rPr lang="ru-RU" dirty="0" smtClean="0"/>
              <a:t>    Робототехника                                      </a:t>
            </a:r>
            <a:r>
              <a:rPr lang="ru-RU" dirty="0" smtClean="0"/>
              <a:t>       </a:t>
            </a: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013176"/>
            <a:ext cx="38320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:\photo\Открытые компьютерные уроки_апрель 2014\IMG_2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6812"/>
            <a:ext cx="2520280" cy="1680187"/>
          </a:xfrm>
          <a:prstGeom prst="rect">
            <a:avLst/>
          </a:prstGeom>
          <a:noFill/>
        </p:spPr>
      </p:pic>
      <p:pic>
        <p:nvPicPr>
          <p:cNvPr id="1026" name="Picture 2" descr="C:\Users\user\Desktop\rob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268760"/>
            <a:ext cx="1312168" cy="1908371"/>
          </a:xfrm>
          <a:prstGeom prst="rect">
            <a:avLst/>
          </a:prstGeom>
          <a:noFill/>
        </p:spPr>
      </p:pic>
      <p:pic>
        <p:nvPicPr>
          <p:cNvPr id="1027" name="Picture 3" descr="C:\Users\user\Desktop\robot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429000"/>
            <a:ext cx="1440160" cy="16161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57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900" y="1"/>
            <a:ext cx="2320228" cy="16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Естественнонаучное отделение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Химико-биологический профиль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Избранные вопросы математики                 1 Химический практикум                                 2 Биология животных                                        2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6519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253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988840"/>
            <a:ext cx="1581721" cy="2494828"/>
          </a:xfrm>
          <a:prstGeom prst="rect">
            <a:avLst/>
          </a:prstGeom>
          <a:noFill/>
        </p:spPr>
      </p:pic>
      <p:pic>
        <p:nvPicPr>
          <p:cNvPr id="2053" name="Picture 5" descr="C:\Users\user\Desktop\3502081-67bab82f314440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645024"/>
            <a:ext cx="3719085" cy="27887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Гуманитарное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отделение</a:t>
            </a:r>
            <a:endParaRPr lang="ru-RU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Лингвистический профиль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/>
          </a:p>
          <a:p>
            <a:pPr>
              <a:buFont typeface="Arial" pitchFamily="34" charset="0"/>
              <a:buChar char="•"/>
            </a:pPr>
            <a:endParaRPr lang="ru-RU" sz="4000" dirty="0" smtClean="0"/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Социально-гуманитарный профиль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onku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08977"/>
            <a:ext cx="3527648" cy="218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ГУМАНИТАРНОЕ ОТДЕЛЕНИЕ</a:t>
            </a:r>
            <a:br>
              <a:rPr lang="ru-RU" b="1" dirty="0" smtClean="0"/>
            </a:br>
            <a:r>
              <a:rPr lang="ru-RU" dirty="0" smtClean="0"/>
              <a:t>Лингвистический профиль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Иностранный язык через культуру           2 </a:t>
            </a:r>
          </a:p>
          <a:p>
            <a:pPr>
              <a:buNone/>
            </a:pPr>
            <a:r>
              <a:rPr lang="ru-RU" dirty="0" smtClean="0"/>
              <a:t>    Иностранный язык (второй):</a:t>
            </a:r>
          </a:p>
          <a:p>
            <a:pPr>
              <a:buNone/>
            </a:pPr>
            <a:r>
              <a:rPr lang="ru-RU" dirty="0" smtClean="0"/>
              <a:t>    немецкий язык или  французский язык   2</a:t>
            </a:r>
            <a:endParaRPr lang="ru-RU" dirty="0"/>
          </a:p>
        </p:txBody>
      </p:sp>
      <p:pic>
        <p:nvPicPr>
          <p:cNvPr id="4" name="Picture 3" descr="C:\Users\user\Desktop\barn_b_18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888432" cy="28770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171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Физико-математический профиль</vt:lpstr>
      <vt:lpstr>Социально-экономический профиль</vt:lpstr>
      <vt:lpstr>Информационно-технологический профиль</vt:lpstr>
      <vt:lpstr>Естественнонаучное отделение Химико-биологический профиль </vt:lpstr>
      <vt:lpstr>Слайд 8</vt:lpstr>
      <vt:lpstr>ГУМАНИТАРНОЕ ОТДЕЛЕНИЕ Лингвистический профиль</vt:lpstr>
      <vt:lpstr>ГУМАНИТАРНОЕ ОТДЕЛЕНИЕ Социально-гуманитарный профиль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2014-02-13T09:08:26Z</dcterms:created>
  <dcterms:modified xsi:type="dcterms:W3CDTF">2016-03-11T04:53:28Z</dcterms:modified>
</cp:coreProperties>
</file>